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6858000" cy="9144000"/>
  <p:embeddedFontLst>
    <p:embeddedFont>
      <p:font typeface="Lobster Tw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bsterTwo-regular.fntdata"/><Relationship Id="rId11" Type="http://schemas.openxmlformats.org/officeDocument/2006/relationships/slide" Target="slides/slide7.xml"/><Relationship Id="rId22" Type="http://schemas.openxmlformats.org/officeDocument/2006/relationships/font" Target="fonts/LobsterTwo-italic.fntdata"/><Relationship Id="rId10" Type="http://schemas.openxmlformats.org/officeDocument/2006/relationships/slide" Target="slides/slide6.xml"/><Relationship Id="rId21" Type="http://schemas.openxmlformats.org/officeDocument/2006/relationships/font" Target="fonts/LobsterTwo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LobsterTw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sz="1000">
              <a:solidFill>
                <a:schemeClr val="lt2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gif"/><Relationship Id="rId4" Type="http://schemas.openxmlformats.org/officeDocument/2006/relationships/image" Target="../media/image18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gif"/><Relationship Id="rId4" Type="http://schemas.openxmlformats.org/officeDocument/2006/relationships/image" Target="../media/image12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j0S5Qy_lG18" TargetMode="External"/><Relationship Id="rId4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gif"/><Relationship Id="rId10" Type="http://schemas.openxmlformats.org/officeDocument/2006/relationships/image" Target="../media/image30.gif"/><Relationship Id="rId13" Type="http://schemas.openxmlformats.org/officeDocument/2006/relationships/image" Target="../media/image26.gif"/><Relationship Id="rId12" Type="http://schemas.openxmlformats.org/officeDocument/2006/relationships/image" Target="../media/image29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21.gif"/><Relationship Id="rId15" Type="http://schemas.openxmlformats.org/officeDocument/2006/relationships/image" Target="../media/image28.gif"/><Relationship Id="rId14" Type="http://schemas.openxmlformats.org/officeDocument/2006/relationships/image" Target="../media/image23.gif"/><Relationship Id="rId16" Type="http://schemas.openxmlformats.org/officeDocument/2006/relationships/image" Target="../media/image27.gif"/><Relationship Id="rId5" Type="http://schemas.openxmlformats.org/officeDocument/2006/relationships/image" Target="../media/image4.gif"/><Relationship Id="rId6" Type="http://schemas.openxmlformats.org/officeDocument/2006/relationships/image" Target="../media/image17.gif"/><Relationship Id="rId7" Type="http://schemas.openxmlformats.org/officeDocument/2006/relationships/image" Target="../media/image19.gif"/><Relationship Id="rId8" Type="http://schemas.openxmlformats.org/officeDocument/2006/relationships/image" Target="../media/image2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1512758" y="10520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 Two"/>
                <a:ea typeface="Lobster Two"/>
                <a:cs typeface="Lobster Two"/>
                <a:sym typeface="Lobster Two"/>
              </a:rPr>
              <a:t>Los Meses del Año</a:t>
            </a:r>
            <a:endParaRPr>
              <a:latin typeface="Lobster Two"/>
              <a:ea typeface="Lobster Two"/>
              <a:cs typeface="Lobster Two"/>
              <a:sym typeface="Lobster Two"/>
            </a:endParaRPr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4296">
            <a:off x="317450" y="795925"/>
            <a:ext cx="3175748" cy="35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septiembre</a:t>
            </a:r>
            <a:r>
              <a:rPr lang="en" sz="4800"/>
              <a:t>...</a:t>
            </a:r>
            <a:endParaRPr sz="4800"/>
          </a:p>
        </p:txBody>
      </p:sp>
      <p:pic>
        <p:nvPicPr>
          <p:cNvPr descr="september.gif"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3350" y="1184502"/>
            <a:ext cx="4865200" cy="324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octubre</a:t>
            </a:r>
            <a:r>
              <a:rPr lang="en" sz="4800"/>
              <a:t>...</a:t>
            </a:r>
            <a:endParaRPr sz="4800"/>
          </a:p>
        </p:txBody>
      </p:sp>
      <p:pic>
        <p:nvPicPr>
          <p:cNvPr descr="dwali.gif"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77850"/>
            <a:ext cx="3430750" cy="2745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lloween.gif"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4600" y="718750"/>
            <a:ext cx="476250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noviembre</a:t>
            </a:r>
            <a:r>
              <a:rPr lang="en" sz="4800"/>
              <a:t>...</a:t>
            </a:r>
            <a:endParaRPr sz="4800"/>
          </a:p>
        </p:txBody>
      </p:sp>
      <p:pic>
        <p:nvPicPr>
          <p:cNvPr descr="thanksgiving.gif"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825" y="1138650"/>
            <a:ext cx="4762500" cy="35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diciembre</a:t>
            </a:r>
            <a:r>
              <a:rPr lang="en" sz="4800"/>
              <a:t>...</a:t>
            </a:r>
            <a:endParaRPr sz="4800"/>
          </a:p>
        </p:txBody>
      </p:sp>
      <p:pic>
        <p:nvPicPr>
          <p:cNvPr descr="hannukah.gif"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575" y="235900"/>
            <a:ext cx="3867974" cy="260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xmas.gif"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375" y="2293300"/>
            <a:ext cx="4434775" cy="221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los meses by aldo ruiz" id="134" name="Shape 134" title="Macarena meses">
            <a:hlinkClick r:id="rId3"/>
          </p:cNvPr>
          <p:cNvSpPr/>
          <p:nvPr/>
        </p:nvSpPr>
        <p:spPr>
          <a:xfrm>
            <a:off x="1677538" y="400900"/>
            <a:ext cx="5788925" cy="43417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 to shool.gif"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7850" cy="832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nco de mayo.gif"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5150" y="3867300"/>
            <a:ext cx="930675" cy="1034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wali.gif" id="141" name="Shape 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00" y="4158175"/>
            <a:ext cx="1480300" cy="985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aster.gif" id="142" name="Shape 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6850" y="59875"/>
            <a:ext cx="1531300" cy="116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works.gif" id="143" name="Shape 1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4575" y="183978"/>
            <a:ext cx="1795275" cy="91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lloween.gif" id="144" name="Shape 1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4873" y="3653326"/>
            <a:ext cx="1284750" cy="64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nnukah.gif" id="145" name="Shape 1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51158" y="1366388"/>
            <a:ext cx="1629106" cy="9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46015" y="152412"/>
            <a:ext cx="1284750" cy="105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17150" y="4028139"/>
            <a:ext cx="1531300" cy="87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25350" y="4201334"/>
            <a:ext cx="1167850" cy="65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2600" y="1486500"/>
            <a:ext cx="1742000" cy="12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901150" y="1366400"/>
            <a:ext cx="1034100" cy="10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01913" y="2282000"/>
            <a:ext cx="2327600" cy="11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876957" y="2870388"/>
            <a:ext cx="2039286" cy="64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enero...</a:t>
            </a:r>
            <a:endParaRPr sz="4800"/>
          </a:p>
        </p:txBody>
      </p:sp>
      <p:pic>
        <p:nvPicPr>
          <p:cNvPr descr="new year.gif"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3450" y="1089200"/>
            <a:ext cx="3400425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febrero...</a:t>
            </a:r>
            <a:endParaRPr sz="4800"/>
          </a:p>
        </p:txBody>
      </p:sp>
      <p:pic>
        <p:nvPicPr>
          <p:cNvPr descr="valentines.gif"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175" y="661263"/>
            <a:ext cx="382097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marzo...</a:t>
            </a:r>
            <a:endParaRPr sz="4800"/>
          </a:p>
        </p:txBody>
      </p:sp>
      <p:pic>
        <p:nvPicPr>
          <p:cNvPr descr="st patties.gif"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700" y="1863625"/>
            <a:ext cx="5715000" cy="18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abril...</a:t>
            </a:r>
            <a:endParaRPr sz="4800"/>
          </a:p>
        </p:txBody>
      </p:sp>
      <p:pic>
        <p:nvPicPr>
          <p:cNvPr descr="easter.gif"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350" y="1017725"/>
            <a:ext cx="4470900" cy="339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mayo...</a:t>
            </a:r>
            <a:endParaRPr sz="4800"/>
          </a:p>
        </p:txBody>
      </p:sp>
      <p:pic>
        <p:nvPicPr>
          <p:cNvPr descr="cinco de mayo.gif"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4325" y="375975"/>
            <a:ext cx="3777525" cy="41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junio...</a:t>
            </a:r>
            <a:endParaRPr sz="4800"/>
          </a:p>
        </p:txBody>
      </p:sp>
      <p:pic>
        <p:nvPicPr>
          <p:cNvPr descr="summer.gif"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7975" y="989475"/>
            <a:ext cx="5630875" cy="316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julio...</a:t>
            </a:r>
            <a:endParaRPr sz="4800"/>
          </a:p>
        </p:txBody>
      </p:sp>
      <p:pic>
        <p:nvPicPr>
          <p:cNvPr descr="fireworks.gif"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3075" y="1114425"/>
            <a:ext cx="571500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agost</a:t>
            </a:r>
            <a:r>
              <a:rPr lang="en" sz="4800"/>
              <a:t>o...</a:t>
            </a:r>
            <a:endParaRPr sz="4800"/>
          </a:p>
        </p:txBody>
      </p:sp>
      <p:pic>
        <p:nvPicPr>
          <p:cNvPr descr="back to shool.gif"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575" y="1092827"/>
            <a:ext cx="4744625" cy="338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